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sldIdLst>
    <p:sldId id="256" r:id="rId2"/>
    <p:sldId id="257" r:id="rId3"/>
    <p:sldId id="266" r:id="rId4"/>
    <p:sldId id="261" r:id="rId5"/>
    <p:sldId id="267" r:id="rId6"/>
    <p:sldId id="262" r:id="rId7"/>
    <p:sldId id="265" r:id="rId8"/>
    <p:sldId id="258" r:id="rId9"/>
    <p:sldId id="259" r:id="rId10"/>
    <p:sldId id="260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332487-D1EB-48DB-AE9B-3F8D8C5D62BC}" v="927" dt="2020-12-06T20:47:27.7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1" d="100"/>
          <a:sy n="81" d="100"/>
        </p:scale>
        <p:origin x="-77" y="-2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E17381-F3C7-47D9-B6CF-0DE6A8DE3C57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#1" csCatId="colorful"/>
      <dgm:spPr/>
      <dgm:t>
        <a:bodyPr/>
        <a:lstStyle/>
        <a:p>
          <a:endParaRPr lang="en-US"/>
        </a:p>
      </dgm:t>
    </dgm:pt>
    <dgm:pt modelId="{BF11EF31-7064-4A43-9EBF-99F8F3A9D196}">
      <dgm:prSet/>
      <dgm:spPr/>
      <dgm:t>
        <a:bodyPr/>
        <a:lstStyle/>
        <a:p>
          <a:r>
            <a:rPr lang="en-US" b="1"/>
            <a:t>У ШКОЛІ ПРАЦЮЮТЬ ГУРТКИ:</a:t>
          </a:r>
          <a:endParaRPr lang="en-US"/>
        </a:p>
      </dgm:t>
    </dgm:pt>
    <dgm:pt modelId="{C8672292-8CE1-43A3-ABD7-BC376F18E715}" type="parTrans" cxnId="{D3329C11-12DC-4D04-A155-875264486D43}">
      <dgm:prSet/>
      <dgm:spPr/>
      <dgm:t>
        <a:bodyPr/>
        <a:lstStyle/>
        <a:p>
          <a:endParaRPr lang="en-US"/>
        </a:p>
      </dgm:t>
    </dgm:pt>
    <dgm:pt modelId="{70D90B19-9582-471C-AF6B-040D9C3750CC}" type="sibTrans" cxnId="{D3329C11-12DC-4D04-A155-875264486D43}">
      <dgm:prSet/>
      <dgm:spPr/>
      <dgm:t>
        <a:bodyPr/>
        <a:lstStyle/>
        <a:p>
          <a:endParaRPr lang="en-US"/>
        </a:p>
      </dgm:t>
    </dgm:pt>
    <dgm:pt modelId="{D4E2D8BB-E0FC-4618-A5A2-F4BA72D6B70B}">
      <dgm:prSet/>
      <dgm:spPr/>
      <dgm:t>
        <a:bodyPr/>
        <a:lstStyle/>
        <a:p>
          <a:r>
            <a:rPr lang="en-US" dirty="0" err="1"/>
            <a:t>Декоративно-ужиткового</a:t>
          </a:r>
          <a:r>
            <a:rPr lang="en-US" dirty="0"/>
            <a:t> </a:t>
          </a:r>
          <a:r>
            <a:rPr lang="en-US" dirty="0" err="1"/>
            <a:t>мистецтва</a:t>
          </a:r>
          <a:r>
            <a:rPr lang="en-US" dirty="0"/>
            <a:t> «</a:t>
          </a:r>
          <a:r>
            <a:rPr lang="en-US" dirty="0" err="1"/>
            <a:t>Берегиня</a:t>
          </a:r>
          <a:r>
            <a:rPr lang="en-US" dirty="0"/>
            <a:t>»;</a:t>
          </a:r>
        </a:p>
      </dgm:t>
    </dgm:pt>
    <dgm:pt modelId="{27694D6F-E961-4248-96EE-5AD8C8EB980E}" type="parTrans" cxnId="{04C594DE-E0D9-4ECF-8642-1A775D964395}">
      <dgm:prSet/>
      <dgm:spPr/>
      <dgm:t>
        <a:bodyPr/>
        <a:lstStyle/>
        <a:p>
          <a:endParaRPr lang="en-US"/>
        </a:p>
      </dgm:t>
    </dgm:pt>
    <dgm:pt modelId="{1BC97DBD-8FE7-47CB-A62D-2EACF5370867}" type="sibTrans" cxnId="{04C594DE-E0D9-4ECF-8642-1A775D964395}">
      <dgm:prSet/>
      <dgm:spPr/>
      <dgm:t>
        <a:bodyPr/>
        <a:lstStyle/>
        <a:p>
          <a:endParaRPr lang="en-US"/>
        </a:p>
      </dgm:t>
    </dgm:pt>
    <dgm:pt modelId="{03948E87-8923-4853-990F-DA25394675CC}">
      <dgm:prSet/>
      <dgm:spPr/>
      <dgm:t>
        <a:bodyPr/>
        <a:lstStyle/>
        <a:p>
          <a:r>
            <a:rPr lang="en-US" i="1"/>
            <a:t>Х</a:t>
          </a:r>
          <a:r>
            <a:rPr lang="en-US"/>
            <a:t>ореографічний колектив «Акварельки»;</a:t>
          </a:r>
        </a:p>
      </dgm:t>
    </dgm:pt>
    <dgm:pt modelId="{85036E70-070F-4DDF-83CF-9288368DC6B5}" type="parTrans" cxnId="{DDB28003-51FF-47C2-8970-04269F3D33E3}">
      <dgm:prSet/>
      <dgm:spPr/>
      <dgm:t>
        <a:bodyPr/>
        <a:lstStyle/>
        <a:p>
          <a:endParaRPr lang="en-US"/>
        </a:p>
      </dgm:t>
    </dgm:pt>
    <dgm:pt modelId="{E637F29E-B4C5-4016-8173-78D84AA72D5D}" type="sibTrans" cxnId="{DDB28003-51FF-47C2-8970-04269F3D33E3}">
      <dgm:prSet/>
      <dgm:spPr/>
      <dgm:t>
        <a:bodyPr/>
        <a:lstStyle/>
        <a:p>
          <a:endParaRPr lang="en-US"/>
        </a:p>
      </dgm:t>
    </dgm:pt>
    <dgm:pt modelId="{AFDE7241-99A7-4A7D-9BB9-B9A3BF14FE31}">
      <dgm:prSet/>
      <dgm:spPr/>
      <dgm:t>
        <a:bodyPr/>
        <a:lstStyle/>
        <a:p>
          <a:r>
            <a:rPr lang="en-US"/>
            <a:t>Військово-патріотичний "Школа безпеки".</a:t>
          </a:r>
        </a:p>
      </dgm:t>
    </dgm:pt>
    <dgm:pt modelId="{B89759D9-179E-42D3-A560-28B94FA8E3C3}" type="parTrans" cxnId="{3DC007D6-3315-4752-8798-7ECFD533CD11}">
      <dgm:prSet/>
      <dgm:spPr/>
      <dgm:t>
        <a:bodyPr/>
        <a:lstStyle/>
        <a:p>
          <a:endParaRPr lang="en-US"/>
        </a:p>
      </dgm:t>
    </dgm:pt>
    <dgm:pt modelId="{5FC16A03-73D5-4CC7-AEE6-0E7BB54A0F78}" type="sibTrans" cxnId="{3DC007D6-3315-4752-8798-7ECFD533CD11}">
      <dgm:prSet/>
      <dgm:spPr/>
      <dgm:t>
        <a:bodyPr/>
        <a:lstStyle/>
        <a:p>
          <a:endParaRPr lang="en-US"/>
        </a:p>
      </dgm:t>
    </dgm:pt>
    <dgm:pt modelId="{9C7C9970-9490-4CE1-B909-2BFEB0EC6E74}" type="pres">
      <dgm:prSet presAssocID="{F6E17381-F3C7-47D9-B6CF-0DE6A8DE3C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9DEA4838-9E27-4C4E-8F39-41E439B49319}" type="pres">
      <dgm:prSet presAssocID="{BF11EF31-7064-4A43-9EBF-99F8F3A9D196}" presName="hierRoot1" presStyleCnt="0">
        <dgm:presLayoutVars>
          <dgm:hierBranch val="init"/>
        </dgm:presLayoutVars>
      </dgm:prSet>
      <dgm:spPr/>
    </dgm:pt>
    <dgm:pt modelId="{457F08E6-7B5A-4112-877D-E348E1BC8F8C}" type="pres">
      <dgm:prSet presAssocID="{BF11EF31-7064-4A43-9EBF-99F8F3A9D196}" presName="rootComposite1" presStyleCnt="0"/>
      <dgm:spPr/>
    </dgm:pt>
    <dgm:pt modelId="{613187EE-3754-4D2F-B423-7E1F6EFBC553}" type="pres">
      <dgm:prSet presAssocID="{BF11EF31-7064-4A43-9EBF-99F8F3A9D19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F870A6-434D-42C8-AE49-DAE50F463F4B}" type="pres">
      <dgm:prSet presAssocID="{BF11EF31-7064-4A43-9EBF-99F8F3A9D196}" presName="rootConnector1" presStyleLbl="node1" presStyleIdx="0" presStyleCnt="0"/>
      <dgm:spPr/>
      <dgm:t>
        <a:bodyPr/>
        <a:lstStyle/>
        <a:p>
          <a:endParaRPr lang="ru-RU"/>
        </a:p>
      </dgm:t>
    </dgm:pt>
    <dgm:pt modelId="{512F973F-AE4C-4D0F-A93A-CDE8286CB702}" type="pres">
      <dgm:prSet presAssocID="{BF11EF31-7064-4A43-9EBF-99F8F3A9D196}" presName="hierChild2" presStyleCnt="0"/>
      <dgm:spPr/>
    </dgm:pt>
    <dgm:pt modelId="{B4B50D62-4F61-414D-9C74-30493E106713}" type="pres">
      <dgm:prSet presAssocID="{27694D6F-E961-4248-96EE-5AD8C8EB980E}" presName="Name64" presStyleLbl="parChTrans1D2" presStyleIdx="0" presStyleCnt="3"/>
      <dgm:spPr/>
      <dgm:t>
        <a:bodyPr/>
        <a:lstStyle/>
        <a:p>
          <a:endParaRPr lang="ru-RU"/>
        </a:p>
      </dgm:t>
    </dgm:pt>
    <dgm:pt modelId="{3A3DAB5C-0B3A-46E0-985C-40E9DC9E25CD}" type="pres">
      <dgm:prSet presAssocID="{D4E2D8BB-E0FC-4618-A5A2-F4BA72D6B70B}" presName="hierRoot2" presStyleCnt="0">
        <dgm:presLayoutVars>
          <dgm:hierBranch val="init"/>
        </dgm:presLayoutVars>
      </dgm:prSet>
      <dgm:spPr/>
    </dgm:pt>
    <dgm:pt modelId="{C4C2B39D-C3D6-4737-A5B9-E5A16547F198}" type="pres">
      <dgm:prSet presAssocID="{D4E2D8BB-E0FC-4618-A5A2-F4BA72D6B70B}" presName="rootComposite" presStyleCnt="0"/>
      <dgm:spPr/>
    </dgm:pt>
    <dgm:pt modelId="{06BF089B-EE74-4A34-804A-019494190686}" type="pres">
      <dgm:prSet presAssocID="{D4E2D8BB-E0FC-4618-A5A2-F4BA72D6B70B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016712C-C4DD-41C8-8A73-C99EB4657BF0}" type="pres">
      <dgm:prSet presAssocID="{D4E2D8BB-E0FC-4618-A5A2-F4BA72D6B70B}" presName="rootConnector" presStyleLbl="node2" presStyleIdx="0" presStyleCnt="3"/>
      <dgm:spPr/>
      <dgm:t>
        <a:bodyPr/>
        <a:lstStyle/>
        <a:p>
          <a:endParaRPr lang="ru-RU"/>
        </a:p>
      </dgm:t>
    </dgm:pt>
    <dgm:pt modelId="{BD69B43B-0B99-4496-A2AC-68DBD01924D8}" type="pres">
      <dgm:prSet presAssocID="{D4E2D8BB-E0FC-4618-A5A2-F4BA72D6B70B}" presName="hierChild4" presStyleCnt="0"/>
      <dgm:spPr/>
    </dgm:pt>
    <dgm:pt modelId="{B052A1DA-9142-4C7F-89C3-3D79A416F51F}" type="pres">
      <dgm:prSet presAssocID="{D4E2D8BB-E0FC-4618-A5A2-F4BA72D6B70B}" presName="hierChild5" presStyleCnt="0"/>
      <dgm:spPr/>
    </dgm:pt>
    <dgm:pt modelId="{5C56D81E-FF71-40A4-9827-71FCA94F26CE}" type="pres">
      <dgm:prSet presAssocID="{85036E70-070F-4DDF-83CF-9288368DC6B5}" presName="Name64" presStyleLbl="parChTrans1D2" presStyleIdx="1" presStyleCnt="3"/>
      <dgm:spPr/>
      <dgm:t>
        <a:bodyPr/>
        <a:lstStyle/>
        <a:p>
          <a:endParaRPr lang="ru-RU"/>
        </a:p>
      </dgm:t>
    </dgm:pt>
    <dgm:pt modelId="{D5A440F8-D52F-4DF9-BF71-A3AE41A6DE04}" type="pres">
      <dgm:prSet presAssocID="{03948E87-8923-4853-990F-DA25394675CC}" presName="hierRoot2" presStyleCnt="0">
        <dgm:presLayoutVars>
          <dgm:hierBranch val="init"/>
        </dgm:presLayoutVars>
      </dgm:prSet>
      <dgm:spPr/>
    </dgm:pt>
    <dgm:pt modelId="{0323248A-7318-4025-A2A4-8F39135646D2}" type="pres">
      <dgm:prSet presAssocID="{03948E87-8923-4853-990F-DA25394675CC}" presName="rootComposite" presStyleCnt="0"/>
      <dgm:spPr/>
    </dgm:pt>
    <dgm:pt modelId="{E692BDF0-76E3-4B48-9D3B-A4F4CA598EEB}" type="pres">
      <dgm:prSet presAssocID="{03948E87-8923-4853-990F-DA25394675CC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A760720-B3A6-4616-BD47-394C4A33F40B}" type="pres">
      <dgm:prSet presAssocID="{03948E87-8923-4853-990F-DA25394675CC}" presName="rootConnector" presStyleLbl="node2" presStyleIdx="1" presStyleCnt="3"/>
      <dgm:spPr/>
      <dgm:t>
        <a:bodyPr/>
        <a:lstStyle/>
        <a:p>
          <a:endParaRPr lang="ru-RU"/>
        </a:p>
      </dgm:t>
    </dgm:pt>
    <dgm:pt modelId="{04EA5137-E1EB-4C44-B492-D59C90FF017F}" type="pres">
      <dgm:prSet presAssocID="{03948E87-8923-4853-990F-DA25394675CC}" presName="hierChild4" presStyleCnt="0"/>
      <dgm:spPr/>
    </dgm:pt>
    <dgm:pt modelId="{C0203783-B3F4-4A40-ACB1-2C0D630A08AA}" type="pres">
      <dgm:prSet presAssocID="{03948E87-8923-4853-990F-DA25394675CC}" presName="hierChild5" presStyleCnt="0"/>
      <dgm:spPr/>
    </dgm:pt>
    <dgm:pt modelId="{6E7075A3-EEF9-446D-9714-E789D9C9315E}" type="pres">
      <dgm:prSet presAssocID="{B89759D9-179E-42D3-A560-28B94FA8E3C3}" presName="Name64" presStyleLbl="parChTrans1D2" presStyleIdx="2" presStyleCnt="3"/>
      <dgm:spPr/>
      <dgm:t>
        <a:bodyPr/>
        <a:lstStyle/>
        <a:p>
          <a:endParaRPr lang="ru-RU"/>
        </a:p>
      </dgm:t>
    </dgm:pt>
    <dgm:pt modelId="{80D18ED5-645B-459B-B26A-779B735C0D67}" type="pres">
      <dgm:prSet presAssocID="{AFDE7241-99A7-4A7D-9BB9-B9A3BF14FE31}" presName="hierRoot2" presStyleCnt="0">
        <dgm:presLayoutVars>
          <dgm:hierBranch val="init"/>
        </dgm:presLayoutVars>
      </dgm:prSet>
      <dgm:spPr/>
    </dgm:pt>
    <dgm:pt modelId="{11AC7119-9AB3-4AE6-B43D-42B2A4E46714}" type="pres">
      <dgm:prSet presAssocID="{AFDE7241-99A7-4A7D-9BB9-B9A3BF14FE31}" presName="rootComposite" presStyleCnt="0"/>
      <dgm:spPr/>
    </dgm:pt>
    <dgm:pt modelId="{DFAF22EE-24CF-4E4B-9681-5EAD0ADDEFE3}" type="pres">
      <dgm:prSet presAssocID="{AFDE7241-99A7-4A7D-9BB9-B9A3BF14FE31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D2880A0-7E3F-439C-8015-18E650774B0A}" type="pres">
      <dgm:prSet presAssocID="{AFDE7241-99A7-4A7D-9BB9-B9A3BF14FE31}" presName="rootConnector" presStyleLbl="node2" presStyleIdx="2" presStyleCnt="3"/>
      <dgm:spPr/>
      <dgm:t>
        <a:bodyPr/>
        <a:lstStyle/>
        <a:p>
          <a:endParaRPr lang="ru-RU"/>
        </a:p>
      </dgm:t>
    </dgm:pt>
    <dgm:pt modelId="{9ACBC7AF-450A-4057-9332-BDFBA0C1C841}" type="pres">
      <dgm:prSet presAssocID="{AFDE7241-99A7-4A7D-9BB9-B9A3BF14FE31}" presName="hierChild4" presStyleCnt="0"/>
      <dgm:spPr/>
    </dgm:pt>
    <dgm:pt modelId="{57C8C10B-B0BC-49DF-AA3D-588E4C6C9FDC}" type="pres">
      <dgm:prSet presAssocID="{AFDE7241-99A7-4A7D-9BB9-B9A3BF14FE31}" presName="hierChild5" presStyleCnt="0"/>
      <dgm:spPr/>
    </dgm:pt>
    <dgm:pt modelId="{80F1DC57-A92E-48AB-AAE2-8F89C45B679D}" type="pres">
      <dgm:prSet presAssocID="{BF11EF31-7064-4A43-9EBF-99F8F3A9D196}" presName="hierChild3" presStyleCnt="0"/>
      <dgm:spPr/>
    </dgm:pt>
  </dgm:ptLst>
  <dgm:cxnLst>
    <dgm:cxn modelId="{7CB152DF-1D98-4B5F-AC5B-98BA61B7A640}" type="presOf" srcId="{F6E17381-F3C7-47D9-B6CF-0DE6A8DE3C57}" destId="{9C7C9970-9490-4CE1-B909-2BFEB0EC6E74}" srcOrd="0" destOrd="0" presId="urn:microsoft.com/office/officeart/2009/3/layout/HorizontalOrganizationChart"/>
    <dgm:cxn modelId="{52E5144A-7C27-4B97-AE7A-FF7CDAD0D713}" type="presOf" srcId="{B89759D9-179E-42D3-A560-28B94FA8E3C3}" destId="{6E7075A3-EEF9-446D-9714-E789D9C9315E}" srcOrd="0" destOrd="0" presId="urn:microsoft.com/office/officeart/2009/3/layout/HorizontalOrganizationChart"/>
    <dgm:cxn modelId="{32ECDBC4-F1E5-42C5-B52F-3F4DC2C42163}" type="presOf" srcId="{27694D6F-E961-4248-96EE-5AD8C8EB980E}" destId="{B4B50D62-4F61-414D-9C74-30493E106713}" srcOrd="0" destOrd="0" presId="urn:microsoft.com/office/officeart/2009/3/layout/HorizontalOrganizationChart"/>
    <dgm:cxn modelId="{4E3AF22F-6289-4CB0-9079-891B71B7680F}" type="presOf" srcId="{D4E2D8BB-E0FC-4618-A5A2-F4BA72D6B70B}" destId="{F016712C-C4DD-41C8-8A73-C99EB4657BF0}" srcOrd="1" destOrd="0" presId="urn:microsoft.com/office/officeart/2009/3/layout/HorizontalOrganizationChart"/>
    <dgm:cxn modelId="{D3329C11-12DC-4D04-A155-875264486D43}" srcId="{F6E17381-F3C7-47D9-B6CF-0DE6A8DE3C57}" destId="{BF11EF31-7064-4A43-9EBF-99F8F3A9D196}" srcOrd="0" destOrd="0" parTransId="{C8672292-8CE1-43A3-ABD7-BC376F18E715}" sibTransId="{70D90B19-9582-471C-AF6B-040D9C3750CC}"/>
    <dgm:cxn modelId="{DDB28003-51FF-47C2-8970-04269F3D33E3}" srcId="{BF11EF31-7064-4A43-9EBF-99F8F3A9D196}" destId="{03948E87-8923-4853-990F-DA25394675CC}" srcOrd="1" destOrd="0" parTransId="{85036E70-070F-4DDF-83CF-9288368DC6B5}" sibTransId="{E637F29E-B4C5-4016-8173-78D84AA72D5D}"/>
    <dgm:cxn modelId="{8B34E992-1F55-4BDA-9D71-CA70AA3DFD4E}" type="presOf" srcId="{85036E70-070F-4DDF-83CF-9288368DC6B5}" destId="{5C56D81E-FF71-40A4-9827-71FCA94F26CE}" srcOrd="0" destOrd="0" presId="urn:microsoft.com/office/officeart/2009/3/layout/HorizontalOrganizationChart"/>
    <dgm:cxn modelId="{D5E5CDC1-4602-41DF-BC82-B571734176D4}" type="presOf" srcId="{BF11EF31-7064-4A43-9EBF-99F8F3A9D196}" destId="{88F870A6-434D-42C8-AE49-DAE50F463F4B}" srcOrd="1" destOrd="0" presId="urn:microsoft.com/office/officeart/2009/3/layout/HorizontalOrganizationChart"/>
    <dgm:cxn modelId="{B6DBDDEE-097C-4686-A20A-DC3F962D38F2}" type="presOf" srcId="{D4E2D8BB-E0FC-4618-A5A2-F4BA72D6B70B}" destId="{06BF089B-EE74-4A34-804A-019494190686}" srcOrd="0" destOrd="0" presId="urn:microsoft.com/office/officeart/2009/3/layout/HorizontalOrganizationChart"/>
    <dgm:cxn modelId="{4EB4260E-D578-46A9-8D7C-A1B0D0039BD7}" type="presOf" srcId="{AFDE7241-99A7-4A7D-9BB9-B9A3BF14FE31}" destId="{0D2880A0-7E3F-439C-8015-18E650774B0A}" srcOrd="1" destOrd="0" presId="urn:microsoft.com/office/officeart/2009/3/layout/HorizontalOrganizationChart"/>
    <dgm:cxn modelId="{359BB247-A132-4833-BF6B-4D0F209B27EC}" type="presOf" srcId="{03948E87-8923-4853-990F-DA25394675CC}" destId="{E692BDF0-76E3-4B48-9D3B-A4F4CA598EEB}" srcOrd="0" destOrd="0" presId="urn:microsoft.com/office/officeart/2009/3/layout/HorizontalOrganizationChart"/>
    <dgm:cxn modelId="{3BD32392-CE12-4A54-B1DA-F04565B58EBE}" type="presOf" srcId="{BF11EF31-7064-4A43-9EBF-99F8F3A9D196}" destId="{613187EE-3754-4D2F-B423-7E1F6EFBC553}" srcOrd="0" destOrd="0" presId="urn:microsoft.com/office/officeart/2009/3/layout/HorizontalOrganizationChart"/>
    <dgm:cxn modelId="{3DC007D6-3315-4752-8798-7ECFD533CD11}" srcId="{BF11EF31-7064-4A43-9EBF-99F8F3A9D196}" destId="{AFDE7241-99A7-4A7D-9BB9-B9A3BF14FE31}" srcOrd="2" destOrd="0" parTransId="{B89759D9-179E-42D3-A560-28B94FA8E3C3}" sibTransId="{5FC16A03-73D5-4CC7-AEE6-0E7BB54A0F78}"/>
    <dgm:cxn modelId="{04C594DE-E0D9-4ECF-8642-1A775D964395}" srcId="{BF11EF31-7064-4A43-9EBF-99F8F3A9D196}" destId="{D4E2D8BB-E0FC-4618-A5A2-F4BA72D6B70B}" srcOrd="0" destOrd="0" parTransId="{27694D6F-E961-4248-96EE-5AD8C8EB980E}" sibTransId="{1BC97DBD-8FE7-47CB-A62D-2EACF5370867}"/>
    <dgm:cxn modelId="{CC26D27C-F70D-4BEA-9E01-30F7C73FBD8E}" type="presOf" srcId="{AFDE7241-99A7-4A7D-9BB9-B9A3BF14FE31}" destId="{DFAF22EE-24CF-4E4B-9681-5EAD0ADDEFE3}" srcOrd="0" destOrd="0" presId="urn:microsoft.com/office/officeart/2009/3/layout/HorizontalOrganizationChart"/>
    <dgm:cxn modelId="{1E0CEEB9-E374-4954-9BE9-DF19B34E4A5B}" type="presOf" srcId="{03948E87-8923-4853-990F-DA25394675CC}" destId="{EA760720-B3A6-4616-BD47-394C4A33F40B}" srcOrd="1" destOrd="0" presId="urn:microsoft.com/office/officeart/2009/3/layout/HorizontalOrganizationChart"/>
    <dgm:cxn modelId="{4CC97237-69C5-4006-B53B-570ECF5D2729}" type="presParOf" srcId="{9C7C9970-9490-4CE1-B909-2BFEB0EC6E74}" destId="{9DEA4838-9E27-4C4E-8F39-41E439B49319}" srcOrd="0" destOrd="0" presId="urn:microsoft.com/office/officeart/2009/3/layout/HorizontalOrganizationChart"/>
    <dgm:cxn modelId="{6EA28EAD-F5C8-4C12-8AFC-B2A419C2162D}" type="presParOf" srcId="{9DEA4838-9E27-4C4E-8F39-41E439B49319}" destId="{457F08E6-7B5A-4112-877D-E348E1BC8F8C}" srcOrd="0" destOrd="0" presId="urn:microsoft.com/office/officeart/2009/3/layout/HorizontalOrganizationChart"/>
    <dgm:cxn modelId="{3282959D-081C-4372-8C4B-6C4DB682CF43}" type="presParOf" srcId="{457F08E6-7B5A-4112-877D-E348E1BC8F8C}" destId="{613187EE-3754-4D2F-B423-7E1F6EFBC553}" srcOrd="0" destOrd="0" presId="urn:microsoft.com/office/officeart/2009/3/layout/HorizontalOrganizationChart"/>
    <dgm:cxn modelId="{8C35F073-7F2B-407A-938E-B25F23ED4C79}" type="presParOf" srcId="{457F08E6-7B5A-4112-877D-E348E1BC8F8C}" destId="{88F870A6-434D-42C8-AE49-DAE50F463F4B}" srcOrd="1" destOrd="0" presId="urn:microsoft.com/office/officeart/2009/3/layout/HorizontalOrganizationChart"/>
    <dgm:cxn modelId="{8DFA19F9-3064-4429-A3B6-675C63DE11B3}" type="presParOf" srcId="{9DEA4838-9E27-4C4E-8F39-41E439B49319}" destId="{512F973F-AE4C-4D0F-A93A-CDE8286CB702}" srcOrd="1" destOrd="0" presId="urn:microsoft.com/office/officeart/2009/3/layout/HorizontalOrganizationChart"/>
    <dgm:cxn modelId="{363F287A-1394-4167-B992-2C754E244F2A}" type="presParOf" srcId="{512F973F-AE4C-4D0F-A93A-CDE8286CB702}" destId="{B4B50D62-4F61-414D-9C74-30493E106713}" srcOrd="0" destOrd="0" presId="urn:microsoft.com/office/officeart/2009/3/layout/HorizontalOrganizationChart"/>
    <dgm:cxn modelId="{D12055B3-48A6-4DE7-B9EB-DD7A6EC9E975}" type="presParOf" srcId="{512F973F-AE4C-4D0F-A93A-CDE8286CB702}" destId="{3A3DAB5C-0B3A-46E0-985C-40E9DC9E25CD}" srcOrd="1" destOrd="0" presId="urn:microsoft.com/office/officeart/2009/3/layout/HorizontalOrganizationChart"/>
    <dgm:cxn modelId="{9BC82AFD-E659-4AEF-83BB-5A710A9447EC}" type="presParOf" srcId="{3A3DAB5C-0B3A-46E0-985C-40E9DC9E25CD}" destId="{C4C2B39D-C3D6-4737-A5B9-E5A16547F198}" srcOrd="0" destOrd="0" presId="urn:microsoft.com/office/officeart/2009/3/layout/HorizontalOrganizationChart"/>
    <dgm:cxn modelId="{D114426A-84FB-4F1A-AC98-A57062C9BFD7}" type="presParOf" srcId="{C4C2B39D-C3D6-4737-A5B9-E5A16547F198}" destId="{06BF089B-EE74-4A34-804A-019494190686}" srcOrd="0" destOrd="0" presId="urn:microsoft.com/office/officeart/2009/3/layout/HorizontalOrganizationChart"/>
    <dgm:cxn modelId="{D6B43A0E-F113-4723-8CD9-313418D84396}" type="presParOf" srcId="{C4C2B39D-C3D6-4737-A5B9-E5A16547F198}" destId="{F016712C-C4DD-41C8-8A73-C99EB4657BF0}" srcOrd="1" destOrd="0" presId="urn:microsoft.com/office/officeart/2009/3/layout/HorizontalOrganizationChart"/>
    <dgm:cxn modelId="{96084E48-74D6-4536-84B7-58D43C215F0B}" type="presParOf" srcId="{3A3DAB5C-0B3A-46E0-985C-40E9DC9E25CD}" destId="{BD69B43B-0B99-4496-A2AC-68DBD01924D8}" srcOrd="1" destOrd="0" presId="urn:microsoft.com/office/officeart/2009/3/layout/HorizontalOrganizationChart"/>
    <dgm:cxn modelId="{6AD9ECDC-2501-4887-BA93-286328F78215}" type="presParOf" srcId="{3A3DAB5C-0B3A-46E0-985C-40E9DC9E25CD}" destId="{B052A1DA-9142-4C7F-89C3-3D79A416F51F}" srcOrd="2" destOrd="0" presId="urn:microsoft.com/office/officeart/2009/3/layout/HorizontalOrganizationChart"/>
    <dgm:cxn modelId="{43F86578-EEF8-411C-9CAF-19CDCD63C384}" type="presParOf" srcId="{512F973F-AE4C-4D0F-A93A-CDE8286CB702}" destId="{5C56D81E-FF71-40A4-9827-71FCA94F26CE}" srcOrd="2" destOrd="0" presId="urn:microsoft.com/office/officeart/2009/3/layout/HorizontalOrganizationChart"/>
    <dgm:cxn modelId="{6253B443-FA65-40C1-8D9D-D02DB6C2CA46}" type="presParOf" srcId="{512F973F-AE4C-4D0F-A93A-CDE8286CB702}" destId="{D5A440F8-D52F-4DF9-BF71-A3AE41A6DE04}" srcOrd="3" destOrd="0" presId="urn:microsoft.com/office/officeart/2009/3/layout/HorizontalOrganizationChart"/>
    <dgm:cxn modelId="{DE697B24-B7FD-488B-B575-97CF41A24D77}" type="presParOf" srcId="{D5A440F8-D52F-4DF9-BF71-A3AE41A6DE04}" destId="{0323248A-7318-4025-A2A4-8F39135646D2}" srcOrd="0" destOrd="0" presId="urn:microsoft.com/office/officeart/2009/3/layout/HorizontalOrganizationChart"/>
    <dgm:cxn modelId="{07CF2788-D4BB-4570-BFCB-DADA923BF2CF}" type="presParOf" srcId="{0323248A-7318-4025-A2A4-8F39135646D2}" destId="{E692BDF0-76E3-4B48-9D3B-A4F4CA598EEB}" srcOrd="0" destOrd="0" presId="urn:microsoft.com/office/officeart/2009/3/layout/HorizontalOrganizationChart"/>
    <dgm:cxn modelId="{2D6D7180-1AAC-4CCE-AA16-5D292F8543B6}" type="presParOf" srcId="{0323248A-7318-4025-A2A4-8F39135646D2}" destId="{EA760720-B3A6-4616-BD47-394C4A33F40B}" srcOrd="1" destOrd="0" presId="urn:microsoft.com/office/officeart/2009/3/layout/HorizontalOrganizationChart"/>
    <dgm:cxn modelId="{A72B4DDC-F3C7-40FF-B4F6-D37F6C22D1B8}" type="presParOf" srcId="{D5A440F8-D52F-4DF9-BF71-A3AE41A6DE04}" destId="{04EA5137-E1EB-4C44-B492-D59C90FF017F}" srcOrd="1" destOrd="0" presId="urn:microsoft.com/office/officeart/2009/3/layout/HorizontalOrganizationChart"/>
    <dgm:cxn modelId="{2AD570C5-16E4-4708-A09A-4BFD09FB6530}" type="presParOf" srcId="{D5A440F8-D52F-4DF9-BF71-A3AE41A6DE04}" destId="{C0203783-B3F4-4A40-ACB1-2C0D630A08AA}" srcOrd="2" destOrd="0" presId="urn:microsoft.com/office/officeart/2009/3/layout/HorizontalOrganizationChart"/>
    <dgm:cxn modelId="{1CCBE7EF-68CD-4D5C-BF7F-F5118665A17E}" type="presParOf" srcId="{512F973F-AE4C-4D0F-A93A-CDE8286CB702}" destId="{6E7075A3-EEF9-446D-9714-E789D9C9315E}" srcOrd="4" destOrd="0" presId="urn:microsoft.com/office/officeart/2009/3/layout/HorizontalOrganizationChart"/>
    <dgm:cxn modelId="{B24B909B-7478-44CC-8B37-9D40F019EB34}" type="presParOf" srcId="{512F973F-AE4C-4D0F-A93A-CDE8286CB702}" destId="{80D18ED5-645B-459B-B26A-779B735C0D67}" srcOrd="5" destOrd="0" presId="urn:microsoft.com/office/officeart/2009/3/layout/HorizontalOrganizationChart"/>
    <dgm:cxn modelId="{419F8451-1484-4F7E-A33E-612C3DF9A43C}" type="presParOf" srcId="{80D18ED5-645B-459B-B26A-779B735C0D67}" destId="{11AC7119-9AB3-4AE6-B43D-42B2A4E46714}" srcOrd="0" destOrd="0" presId="urn:microsoft.com/office/officeart/2009/3/layout/HorizontalOrganizationChart"/>
    <dgm:cxn modelId="{86DBBDF3-80A3-4E34-8463-C748010A6C9B}" type="presParOf" srcId="{11AC7119-9AB3-4AE6-B43D-42B2A4E46714}" destId="{DFAF22EE-24CF-4E4B-9681-5EAD0ADDEFE3}" srcOrd="0" destOrd="0" presId="urn:microsoft.com/office/officeart/2009/3/layout/HorizontalOrganizationChart"/>
    <dgm:cxn modelId="{66114ACD-1E25-4C1F-BB16-6B0DC9301F92}" type="presParOf" srcId="{11AC7119-9AB3-4AE6-B43D-42B2A4E46714}" destId="{0D2880A0-7E3F-439C-8015-18E650774B0A}" srcOrd="1" destOrd="0" presId="urn:microsoft.com/office/officeart/2009/3/layout/HorizontalOrganizationChart"/>
    <dgm:cxn modelId="{B12AA995-2D58-4C15-B54F-D4CC4E031531}" type="presParOf" srcId="{80D18ED5-645B-459B-B26A-779B735C0D67}" destId="{9ACBC7AF-450A-4057-9332-BDFBA0C1C841}" srcOrd="1" destOrd="0" presId="urn:microsoft.com/office/officeart/2009/3/layout/HorizontalOrganizationChart"/>
    <dgm:cxn modelId="{FC73D953-95FE-458E-920B-ADC3F9F32475}" type="presParOf" srcId="{80D18ED5-645B-459B-B26A-779B735C0D67}" destId="{57C8C10B-B0BC-49DF-AA3D-588E4C6C9FDC}" srcOrd="2" destOrd="0" presId="urn:microsoft.com/office/officeart/2009/3/layout/HorizontalOrganizationChart"/>
    <dgm:cxn modelId="{3FA90F36-08EB-40B6-8D66-EE65476F6786}" type="presParOf" srcId="{9DEA4838-9E27-4C4E-8F39-41E439B49319}" destId="{80F1DC57-A92E-48AB-AAE2-8F89C45B679D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E7075A3-EEF9-446D-9714-E789D9C9315E}">
      <dsp:nvSpPr>
        <dsp:cNvPr id="0" name=""/>
        <dsp:cNvSpPr/>
      </dsp:nvSpPr>
      <dsp:spPr>
        <a:xfrm>
          <a:off x="3387767" y="2729853"/>
          <a:ext cx="676825" cy="14551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8412" y="0"/>
              </a:lnTo>
              <a:lnTo>
                <a:pt x="338412" y="1455175"/>
              </a:lnTo>
              <a:lnTo>
                <a:pt x="676825" y="145517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56D81E-FF71-40A4-9827-71FCA94F26CE}">
      <dsp:nvSpPr>
        <dsp:cNvPr id="0" name=""/>
        <dsp:cNvSpPr/>
      </dsp:nvSpPr>
      <dsp:spPr>
        <a:xfrm>
          <a:off x="3387767" y="2684133"/>
          <a:ext cx="6768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6825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B50D62-4F61-414D-9C74-30493E106713}">
      <dsp:nvSpPr>
        <dsp:cNvPr id="0" name=""/>
        <dsp:cNvSpPr/>
      </dsp:nvSpPr>
      <dsp:spPr>
        <a:xfrm>
          <a:off x="3387767" y="1274677"/>
          <a:ext cx="676825" cy="1455175"/>
        </a:xfrm>
        <a:custGeom>
          <a:avLst/>
          <a:gdLst/>
          <a:ahLst/>
          <a:cxnLst/>
          <a:rect l="0" t="0" r="0" b="0"/>
          <a:pathLst>
            <a:path>
              <a:moveTo>
                <a:pt x="0" y="1455175"/>
              </a:moveTo>
              <a:lnTo>
                <a:pt x="338412" y="1455175"/>
              </a:lnTo>
              <a:lnTo>
                <a:pt x="338412" y="0"/>
              </a:lnTo>
              <a:lnTo>
                <a:pt x="676825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3187EE-3754-4D2F-B423-7E1F6EFBC553}">
      <dsp:nvSpPr>
        <dsp:cNvPr id="0" name=""/>
        <dsp:cNvSpPr/>
      </dsp:nvSpPr>
      <dsp:spPr>
        <a:xfrm>
          <a:off x="3638" y="2213773"/>
          <a:ext cx="3384128" cy="10321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/>
            <a:t>У ШКОЛІ ПРАЦЮЮТЬ ГУРТКИ:</a:t>
          </a:r>
          <a:endParaRPr lang="en-US" sz="2500" kern="1200"/>
        </a:p>
      </dsp:txBody>
      <dsp:txXfrm>
        <a:off x="3638" y="2213773"/>
        <a:ext cx="3384128" cy="1032159"/>
      </dsp:txXfrm>
    </dsp:sp>
    <dsp:sp modelId="{06BF089B-EE74-4A34-804A-019494190686}">
      <dsp:nvSpPr>
        <dsp:cNvPr id="0" name=""/>
        <dsp:cNvSpPr/>
      </dsp:nvSpPr>
      <dsp:spPr>
        <a:xfrm>
          <a:off x="4064592" y="758598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err="1"/>
            <a:t>Декоративно-ужиткового</a:t>
          </a:r>
          <a:r>
            <a:rPr lang="en-US" sz="2500" kern="1200" dirty="0"/>
            <a:t> </a:t>
          </a:r>
          <a:r>
            <a:rPr lang="en-US" sz="2500" kern="1200" dirty="0" err="1"/>
            <a:t>мистецтва</a:t>
          </a:r>
          <a:r>
            <a:rPr lang="en-US" sz="2500" kern="1200" dirty="0"/>
            <a:t> «</a:t>
          </a:r>
          <a:r>
            <a:rPr lang="en-US" sz="2500" kern="1200" dirty="0" err="1"/>
            <a:t>Берегиня</a:t>
          </a:r>
          <a:r>
            <a:rPr lang="en-US" sz="2500" kern="1200" dirty="0"/>
            <a:t>»;</a:t>
          </a:r>
        </a:p>
      </dsp:txBody>
      <dsp:txXfrm>
        <a:off x="4064592" y="758598"/>
        <a:ext cx="3384128" cy="1032159"/>
      </dsp:txXfrm>
    </dsp:sp>
    <dsp:sp modelId="{E692BDF0-76E3-4B48-9D3B-A4F4CA598EEB}">
      <dsp:nvSpPr>
        <dsp:cNvPr id="0" name=""/>
        <dsp:cNvSpPr/>
      </dsp:nvSpPr>
      <dsp:spPr>
        <a:xfrm>
          <a:off x="4064592" y="2213773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i="1" kern="1200"/>
            <a:t>Х</a:t>
          </a:r>
          <a:r>
            <a:rPr lang="en-US" sz="2500" kern="1200"/>
            <a:t>ореографічний колектив «Акварельки»;</a:t>
          </a:r>
        </a:p>
      </dsp:txBody>
      <dsp:txXfrm>
        <a:off x="4064592" y="2213773"/>
        <a:ext cx="3384128" cy="1032159"/>
      </dsp:txXfrm>
    </dsp:sp>
    <dsp:sp modelId="{DFAF22EE-24CF-4E4B-9681-5EAD0ADDEFE3}">
      <dsp:nvSpPr>
        <dsp:cNvPr id="0" name=""/>
        <dsp:cNvSpPr/>
      </dsp:nvSpPr>
      <dsp:spPr>
        <a:xfrm>
          <a:off x="4064592" y="3668948"/>
          <a:ext cx="3384128" cy="10321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Військово-патріотичний "Школа безпеки".</a:t>
          </a:r>
        </a:p>
      </dsp:txBody>
      <dsp:txXfrm>
        <a:off x="4064592" y="3668948"/>
        <a:ext cx="3384128" cy="10321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png>
</file>

<file path=ppt/media/image4.png>
</file>

<file path=ppt/media/image5.png>
</file>

<file path=ppt/media/image6.jpe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1706363"/>
      </p:ext>
    </p:extLst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12667548"/>
      </p:ext>
    </p:extLst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2327019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91812507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1481857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83928905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9054345"/>
      </p:ext>
    </p:extLst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xmlns="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03101827"/>
      </p:ext>
    </p:extLst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081427"/>
      </p:ext>
    </p:extLst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1487379"/>
      </p:ext>
    </p:extLst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22174100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58034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ransition spd="med">
    <p:fade thruBlk="1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xmlns="" id="{2D6FBB9D-1CAA-4D05-AB33-BABDFE17B8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xmlns="" id="{04727B71-B4B6-4823-80A1-68C40B4751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xmlns="" id="{79A6DB05-9FB5-4B07-8675-74C23D4FD8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xmlns="" id="{8FC9BE17-9A7B-462D-AE50-3D87773873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3">
            <a:extLst>
              <a:ext uri="{FF2B5EF4-FFF2-40B4-BE49-F238E27FC236}">
                <a16:creationId xmlns:a16="http://schemas.microsoft.com/office/drawing/2014/main" xmlns="" id="{4883CCBC-1068-4832-8320-028A9003E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7" r="661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xmlns="" id="{3EBE8569-6AEC-4B8C-8D53-2DE337CDBA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/>
            </a:r>
            <a:br>
              <a:rPr lang="en-US" sz="2800" dirty="0"/>
            </a:br>
            <a:r>
              <a:rPr lang="en-US" sz="4000" dirty="0">
                <a:solidFill>
                  <a:schemeClr val="accent1"/>
                </a:solidFill>
              </a:rPr>
              <a:t>"</a:t>
            </a:r>
            <a:r>
              <a:rPr lang="en-US" sz="4000" dirty="0" err="1">
                <a:solidFill>
                  <a:schemeClr val="accent1"/>
                </a:solidFill>
              </a:rPr>
              <a:t>Моя</a:t>
            </a:r>
            <a:r>
              <a:rPr lang="en-US" sz="4000" dirty="0">
                <a:solidFill>
                  <a:schemeClr val="accent1"/>
                </a:solidFill>
              </a:rPr>
              <a:t> </a:t>
            </a:r>
            <a:r>
              <a:rPr lang="en-US" sz="4000" dirty="0" err="1">
                <a:solidFill>
                  <a:schemeClr val="accent1"/>
                </a:solidFill>
              </a:rPr>
              <a:t>школа</a:t>
            </a:r>
            <a:r>
              <a:rPr lang="en-US" sz="400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xmlns="" id="{55D4142C-5077-457F-A6AD-3FECFDB396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xmlns="" id="{7A5F0580-5EE9-419F-96EE-B6529EF6E7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5300363" cy="32725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Виконала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студентка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  <a:ea typeface="+mn-lt"/>
              <a:cs typeface="+mn-lt"/>
            </a:endParaRP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1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курсу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денної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форми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навчання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</a:endParaRPr>
          </a:p>
          <a:p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спеціальності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„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Математика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Bookman Old Style"/>
                <a:ea typeface="+mn-lt"/>
                <a:cs typeface="+mn-lt"/>
              </a:rPr>
              <a:t> ” </a:t>
            </a:r>
            <a:endParaRPr lang="en-US" b="1">
              <a:solidFill>
                <a:schemeClr val="accent3">
                  <a:lumMod val="75000"/>
                </a:schemeClr>
              </a:solidFill>
              <a:latin typeface="Bookman Old Style"/>
            </a:endParaRPr>
          </a:p>
          <a:p>
            <a:r>
              <a:rPr lang="en-US" sz="2000" b="1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Поцелуйко</a:t>
            </a:r>
            <a:r>
              <a:rPr lang="en-US" sz="2000" b="1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Дар’я</a:t>
            </a:r>
            <a:endParaRPr lang="en-US" b="1">
              <a:solidFill>
                <a:schemeClr val="accent1"/>
              </a:solidFill>
              <a:latin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1082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8D06CE56-3881-4ADA-8CEF-D18B02C242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79F3C543-62EC-4433-9C93-A2CD8764E9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xmlns="" id="{7958F8D2-E168-45AA-84D7-14C902177E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xmlns="" id="{A3473CF9-37EB-43E7-89EF-D2D1C53D1D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xmlns="" id="{586B4EF9-43BA-4655-A6FF-1D8E21574C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Picture 8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xmlns="" id="{E50EE5AB-609E-46D0-A142-43EB73C6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2297980"/>
            <a:ext cx="2834640" cy="3779520"/>
          </a:xfrm>
          <a:prstGeom prst="rect">
            <a:avLst/>
          </a:prstGeom>
        </p:spPr>
      </p:pic>
      <p:pic>
        <p:nvPicPr>
          <p:cNvPr id="6" name="Picture 6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xmlns="" id="{83FDC89A-B573-41F0-9A8E-B49F7CF50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642" r="25558" b="1"/>
          <a:stretch/>
        </p:blipFill>
        <p:spPr>
          <a:xfrm>
            <a:off x="3200400" y="2619924"/>
            <a:ext cx="2834640" cy="3135632"/>
          </a:xfrm>
          <a:prstGeom prst="rect">
            <a:avLst/>
          </a:prstGeom>
        </p:spPr>
      </p:pic>
      <p:pic>
        <p:nvPicPr>
          <p:cNvPr id="4" name="Picture 4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xmlns="" id="{7A1DC56E-652A-4AA2-97DE-9935F7A893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33" r="20165"/>
          <a:stretch/>
        </p:blipFill>
        <p:spPr>
          <a:xfrm>
            <a:off x="6153912" y="2619955"/>
            <a:ext cx="2834640" cy="3135570"/>
          </a:xfrm>
          <a:prstGeom prst="rect">
            <a:avLst/>
          </a:prstGeom>
        </p:spPr>
      </p:pic>
      <p:pic>
        <p:nvPicPr>
          <p:cNvPr id="5" name="Picture 5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xmlns="" id="{BB8B5774-029D-4CDB-9818-2CA15E8233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17" r="9081"/>
          <a:stretch/>
        </p:blipFill>
        <p:spPr>
          <a:xfrm>
            <a:off x="9107424" y="2619955"/>
            <a:ext cx="2834640" cy="313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4268516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xmlns="" id="{8D06CE56-3881-4ADA-8CEF-D18B02C242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xmlns="" id="{79F3C543-62EC-4433-9C93-A2CD8764E9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" name="Rectangle 11">
            <a:extLst>
              <a:ext uri="{FF2B5EF4-FFF2-40B4-BE49-F238E27FC236}">
                <a16:creationId xmlns:a16="http://schemas.microsoft.com/office/drawing/2014/main" xmlns="" id="{58A7B327-35EE-44E9-8CE4-4DD5744B61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979607-0DDD-4BED-AE00-340B437A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013"/>
            <a:ext cx="10515600" cy="30940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dirty="0"/>
              <a:t>YouTube</a:t>
            </a:r>
          </a:p>
        </p:txBody>
      </p:sp>
      <p:sp useBgFill="1">
        <p:nvSpPr>
          <p:cNvPr id="9" name="Rectangle 13">
            <a:extLst>
              <a:ext uri="{FF2B5EF4-FFF2-40B4-BE49-F238E27FC236}">
                <a16:creationId xmlns:a16="http://schemas.microsoft.com/office/drawing/2014/main" xmlns="" id="{284A8429-F65A-490D-96E4-1158D3E8A02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38199" y="4193001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xmlns="" id="{0F022291-A82B-4D23-A1E0-5F9BD68466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041136" y="4650963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06C391E-E5C0-4AA1-89F9-6F3C6DDF02BE}"/>
              </a:ext>
            </a:extLst>
          </p:cNvPr>
          <p:cNvSpPr txBox="1"/>
          <p:nvPr/>
        </p:nvSpPr>
        <p:spPr>
          <a:xfrm>
            <a:off x="1937657" y="4310743"/>
            <a:ext cx="813162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latin typeface="Century Gothic"/>
                <a:ea typeface="+mn-lt"/>
                <a:cs typeface="+mn-lt"/>
              </a:rPr>
              <a:t>https://youtu.be/H-YiODzwnos</a:t>
            </a:r>
            <a:endParaRPr lang="en-US" sz="320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049464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6">
            <a:extLst>
              <a:ext uri="{FF2B5EF4-FFF2-40B4-BE49-F238E27FC236}">
                <a16:creationId xmlns:a16="http://schemas.microsoft.com/office/drawing/2014/main" xmlns="" id="{5943EECF-03A4-4CEB-899E-47C8038396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xmlns="" id="{F2F606D8-696E-4B76-BB10-43672AA147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4367" y="319440"/>
            <a:ext cx="11543267" cy="593250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23" descr="Text&#10;&#10;Description automatically generated">
            <a:extLst>
              <a:ext uri="{FF2B5EF4-FFF2-40B4-BE49-F238E27FC236}">
                <a16:creationId xmlns:a16="http://schemas.microsoft.com/office/drawing/2014/main" xmlns="" id="{86321C87-7798-4C3A-99EF-F7DDC5CB2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131" r="-2" b="-2"/>
          <a:stretch/>
        </p:blipFill>
        <p:spPr>
          <a:xfrm>
            <a:off x="328486" y="319441"/>
            <a:ext cx="11530584" cy="5932503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ABF1881-5AFD-48F9-979A-19EE2FE30A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5998349" y="2960103"/>
            <a:ext cx="190858" cy="65836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7420439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xmlns="" id="{8380AD67-C5CA-4918-B4BB-C359BB03EE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61EA9D-6C3A-4DDD-A6A7-14DDF149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 b="0" dirty="0" err="1">
                <a:latin typeface="Century Gothic"/>
                <a:ea typeface="+mj-lt"/>
                <a:cs typeface="+mj-lt"/>
              </a:rPr>
              <a:t>Коротка</a:t>
            </a:r>
            <a:r>
              <a:rPr lang="en-US" sz="5200" b="0" dirty="0">
                <a:latin typeface="Century Gothic"/>
                <a:ea typeface="+mj-lt"/>
                <a:cs typeface="+mj-lt"/>
              </a:rPr>
              <a:t> </a:t>
            </a:r>
            <a:r>
              <a:rPr lang="en-US" sz="5200" b="0" dirty="0" err="1">
                <a:latin typeface="Century Gothic"/>
                <a:ea typeface="+mj-lt"/>
                <a:cs typeface="+mj-lt"/>
              </a:rPr>
              <a:t>історична</a:t>
            </a:r>
            <a:r>
              <a:rPr lang="en-US" sz="5200" b="0" dirty="0">
                <a:latin typeface="Century Gothic"/>
                <a:ea typeface="+mj-lt"/>
                <a:cs typeface="+mj-lt"/>
              </a:rPr>
              <a:t> </a:t>
            </a:r>
            <a:r>
              <a:rPr lang="en-US" sz="5200" b="0" dirty="0" err="1">
                <a:latin typeface="Century Gothic"/>
                <a:ea typeface="+mj-lt"/>
                <a:cs typeface="+mj-lt"/>
              </a:rPr>
              <a:t>довідка</a:t>
            </a:r>
            <a:endParaRPr lang="en-US" sz="5200" dirty="0">
              <a:latin typeface="Century Gothic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AFCC5967-5447-421F-9264-ED9CA68C8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00" r="26213" b="-3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EABAD4DA-87BA-4F70-9EF0-45C6BCF17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915128D9-2797-47FA-B6FE-EC24E6B843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42BEFD-56D4-4E15-A120-8F463ACB1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645" y="3166219"/>
            <a:ext cx="7023898" cy="336997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загальноосвітня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школа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№ 25 І-ІІІ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ступенів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міської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ради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Одеської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області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була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заснована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 в 1965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році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okman Old Style"/>
                <a:ea typeface="+mn-lt"/>
                <a:cs typeface="+mn-lt"/>
              </a:rPr>
              <a:t>. 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lnSpc>
                <a:spcPct val="100000"/>
              </a:lnSpc>
            </a:pPr>
            <a:r>
              <a:rPr lang="en-US" sz="1600" dirty="0" err="1">
                <a:latin typeface="Bookman Old Style"/>
                <a:ea typeface="+mn-lt"/>
                <a:cs typeface="+mn-lt"/>
              </a:rPr>
              <a:t>Засновник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школи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-  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Малиновський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районний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відділ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народної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освіти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.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Потреба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його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створення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виникла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тому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що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той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час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навколишня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територія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була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густо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забудована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житловими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будинками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у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яких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проживало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понад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1.500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дітей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шкільного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віку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.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Також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планувалося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навчання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учнів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усього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Маліновського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будуть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вивчати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німецьку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мову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й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відкриття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спортивних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класів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для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учнів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із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всіх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районів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міста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Одеси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та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Іллічівська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,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які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займаються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в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школі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фігурного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катання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на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ковзанах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 «</a:t>
            </a:r>
            <a:r>
              <a:rPr lang="en-US" sz="1600" dirty="0" err="1">
                <a:latin typeface="Bookman Old Style"/>
                <a:ea typeface="+mn-lt"/>
                <a:cs typeface="+mn-lt"/>
              </a:rPr>
              <a:t>Крижинка</a:t>
            </a:r>
            <a:r>
              <a:rPr lang="en-US" sz="1600" dirty="0">
                <a:latin typeface="Bookman Old Style"/>
                <a:ea typeface="+mn-lt"/>
                <a:cs typeface="+mn-lt"/>
              </a:rPr>
              <a:t>».</a:t>
            </a:r>
            <a:endParaRPr lang="en-US" sz="1600" dirty="0">
              <a:latin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996964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D06CE56-3881-4ADA-8CEF-D18B02C242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9F3C543-62EC-4433-9C93-A2CD8764E9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2FB82883-1DC0-4BE1-A607-009095F335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utdoor, building, clock, large&#10;&#10;Description automatically generated">
            <a:extLst>
              <a:ext uri="{FF2B5EF4-FFF2-40B4-BE49-F238E27FC236}">
                <a16:creationId xmlns:a16="http://schemas.microsoft.com/office/drawing/2014/main" xmlns="" id="{5855B84C-F8A3-4060-AAAD-BC81A3994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75" b="197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FA98EAA-A866-4C95-A2A8-44E46FBAD5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66982F-557C-4615-8FE7-0DFF50AE7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778" y="5315002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/>
              </a:rPr>
              <a:t>Моя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школа</a:t>
            </a:r>
            <a:endParaRPr lang="en-US" dirty="0">
              <a:solidFill>
                <a:schemeClr val="bg1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736461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xmlns="" id="{BC68A55F-7B32-44D8-AEE5-1AF4053265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042ECB1-793D-474B-B286-7C601C1D4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78" y="962430"/>
            <a:ext cx="3563983" cy="452141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Є медичний кабінет, </a:t>
            </a:r>
            <a:r>
              <a:rPr lang="en-US" sz="3200" dirty="0" err="1"/>
              <a:t>їдальна</a:t>
            </a:r>
            <a:r>
              <a:rPr lang="en-US" sz="3200" dirty="0"/>
              <a:t>, </a:t>
            </a:r>
            <a:r>
              <a:rPr lang="en-US" sz="3200" dirty="0" err="1"/>
              <a:t>бібліотека</a:t>
            </a:r>
            <a:r>
              <a:rPr lang="en-US" sz="3200" dirty="0"/>
              <a:t>, спортзал, музей, комп'ютерний клас. </a:t>
            </a:r>
            <a:r>
              <a:rPr lang="en-US" sz="3200" dirty="0">
                <a:ea typeface="+mj-lt"/>
                <a:cs typeface="+mj-lt"/>
              </a:rPr>
              <a:t>М</a:t>
            </a:r>
            <a:r>
              <a:rPr lang="en-US" sz="3200" dirty="0"/>
              <a:t>ожна звернутися за допомогою до психолога.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CD1AAA2C-FBBE-42AA-B869-31D524B765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5F937BBF-9326-4230-AB1B-F1795E350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xmlns="" id="{96E320F4-0667-4C8E-832E-C1D1169004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861597194"/>
              </p:ext>
            </p:extLst>
          </p:nvPr>
        </p:nvGraphicFramePr>
        <p:xfrm>
          <a:off x="4041648" y="429030"/>
          <a:ext cx="7452360" cy="5459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46969307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13187EE-3754-4D2F-B423-7E1F6EFBC5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4">
                                            <p:graphicEl>
                                              <a:dgm id="{613187EE-3754-4D2F-B423-7E1F6EFBC5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4B50D62-4F61-414D-9C74-30493E1067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>
                                            <p:graphicEl>
                                              <a:dgm id="{B4B50D62-4F61-414D-9C74-30493E1067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6BF089B-EE74-4A34-804A-0194941906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>
                                            <p:graphicEl>
                                              <a:dgm id="{06BF089B-EE74-4A34-804A-0194941906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5C56D81E-FF71-40A4-9827-71FCA94F2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4">
                                            <p:graphicEl>
                                              <a:dgm id="{5C56D81E-FF71-40A4-9827-71FCA94F2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E692BDF0-76E3-4B48-9D3B-A4F4CA598E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>
                                            <p:graphicEl>
                                              <a:dgm id="{E692BDF0-76E3-4B48-9D3B-A4F4CA598E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E7075A3-EEF9-446D-9714-E789D9C931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">
                                            <p:graphicEl>
                                              <a:dgm id="{6E7075A3-EEF9-446D-9714-E789D9C931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FAF22EE-24CF-4E4B-9681-5EAD0ADDEF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>
                                            <p:graphicEl>
                                              <a:dgm id="{DFAF22EE-24CF-4E4B-9681-5EAD0ADDEF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xmlns="" id="{7C432AFE-B3D2-4BFF-BF8F-96C27AFF1A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utdoor, grass, truck, sitting&#10;&#10;Description automatically generated">
            <a:extLst>
              <a:ext uri="{FF2B5EF4-FFF2-40B4-BE49-F238E27FC236}">
                <a16:creationId xmlns:a16="http://schemas.microsoft.com/office/drawing/2014/main" xmlns="" id="{211C885A-BBBD-4D65-8D2A-1AA40C4FD2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965" b="4737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CDC1BC-D1C4-4F62-B443-661590DF1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 err="1">
                <a:solidFill>
                  <a:schemeClr val="accent1"/>
                </a:solidFill>
              </a:rPr>
              <a:t>Стадіон</a:t>
            </a:r>
            <a:endParaRPr lang="en-US" sz="5000" dirty="0">
              <a:solidFill>
                <a:schemeClr val="accent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xmlns="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xmlns="" id="{6E394F82-208B-4B0B-909A-2DB8CB0B4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Перед</a:t>
            </a:r>
            <a:r>
              <a:rPr lang="en-US" sz="2000" dirty="0"/>
              <a:t> </a:t>
            </a:r>
            <a:r>
              <a:rPr lang="en-US" sz="2000" dirty="0" err="1"/>
              <a:t>школою</a:t>
            </a:r>
            <a:r>
              <a:rPr lang="en-US" sz="2000" dirty="0"/>
              <a:t> є </a:t>
            </a:r>
            <a:r>
              <a:rPr lang="en-US" sz="2000" dirty="0" err="1"/>
              <a:t>стадіон</a:t>
            </a:r>
            <a:r>
              <a:rPr lang="en-US" sz="2000" dirty="0"/>
              <a:t>. </a:t>
            </a:r>
            <a:r>
              <a:rPr lang="en-US" sz="2000" dirty="0" err="1"/>
              <a:t>Коли</a:t>
            </a:r>
            <a:r>
              <a:rPr lang="en-US" sz="2000" dirty="0"/>
              <a:t> </a:t>
            </a:r>
            <a:r>
              <a:rPr lang="en-US" sz="2000" dirty="0" err="1"/>
              <a:t>гарна</a:t>
            </a:r>
            <a:r>
              <a:rPr lang="en-US" sz="2000" dirty="0"/>
              <a:t> </a:t>
            </a:r>
            <a:r>
              <a:rPr lang="en-US" sz="2000" dirty="0" err="1"/>
              <a:t>погода</a:t>
            </a:r>
            <a:r>
              <a:rPr lang="en-US" sz="2000" dirty="0"/>
              <a:t> </a:t>
            </a:r>
            <a:r>
              <a:rPr lang="en-US" sz="2000" dirty="0" err="1"/>
              <a:t>там</a:t>
            </a:r>
            <a:r>
              <a:rPr lang="en-US" sz="2000" dirty="0"/>
              <a:t> </a:t>
            </a:r>
            <a:r>
              <a:rPr lang="en-US" sz="2000" dirty="0" err="1"/>
              <a:t>проходять</a:t>
            </a:r>
            <a:r>
              <a:rPr lang="en-US" sz="2000" dirty="0"/>
              <a:t> </a:t>
            </a:r>
            <a:r>
              <a:rPr lang="en-US" sz="2000" dirty="0" err="1"/>
              <a:t>заняття</a:t>
            </a:r>
            <a:r>
              <a:rPr lang="en-US" sz="2000" dirty="0"/>
              <a:t> з </a:t>
            </a:r>
            <a:r>
              <a:rPr lang="en-US" sz="2000" dirty="0" err="1"/>
              <a:t>фізичної</a:t>
            </a:r>
            <a:r>
              <a:rPr lang="en-US" sz="2000" dirty="0"/>
              <a:t> </a:t>
            </a:r>
            <a:r>
              <a:rPr lang="en-US" sz="2000" dirty="0" err="1"/>
              <a:t>культури</a:t>
            </a:r>
            <a:r>
              <a:rPr lang="en-US" sz="2000" dirty="0"/>
              <a:t>, а </a:t>
            </a:r>
            <a:r>
              <a:rPr lang="en-US" sz="2000" dirty="0" err="1"/>
              <a:t>також</a:t>
            </a:r>
            <a:r>
              <a:rPr lang="en-US" sz="2000" dirty="0"/>
              <a:t> </a:t>
            </a:r>
            <a:r>
              <a:rPr lang="en-US" sz="2000" dirty="0" err="1"/>
              <a:t>різні</a:t>
            </a:r>
            <a:r>
              <a:rPr lang="en-US" sz="2000" dirty="0"/>
              <a:t> </a:t>
            </a:r>
            <a:r>
              <a:rPr lang="en-US" sz="2000" dirty="0" err="1"/>
              <a:t>змагання</a:t>
            </a:r>
            <a:r>
              <a:rPr lang="en-US" sz="2000" dirty="0"/>
              <a:t>. </a:t>
            </a:r>
            <a:r>
              <a:rPr lang="en-US" sz="2000" dirty="0" err="1">
                <a:ea typeface="+mn-lt"/>
                <a:cs typeface="+mn-lt"/>
              </a:rPr>
              <a:t>Школа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дуже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любить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влаштовувати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різні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змагання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для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учнів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719597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0D01200-0224-43C5-AB38-FB4D16B73F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799315-B783-49A7-B663-60713E736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50392"/>
            <a:ext cx="6878370" cy="1938963"/>
          </a:xfrm>
        </p:spPr>
        <p:txBody>
          <a:bodyPr anchor="b">
            <a:normAutofit fontScale="90000"/>
          </a:bodyPr>
          <a:lstStyle/>
          <a:p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Школа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пишається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своїми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 </a:t>
            </a:r>
            <a:r>
              <a:rPr lang="en-US" sz="5200" dirty="0" err="1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випускниками</a:t>
            </a:r>
            <a:r>
              <a:rPr lang="en-US" sz="5200" dirty="0">
                <a:solidFill>
                  <a:srgbClr val="0070C0"/>
                </a:solidFill>
                <a:latin typeface="Century Gothic"/>
                <a:ea typeface="+mj-lt"/>
                <a:cs typeface="+mj-lt"/>
              </a:rPr>
              <a:t>:</a:t>
            </a:r>
            <a:endParaRPr lang="en-US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728A44A4-A002-4A88-9FC9-1D0566C97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E7D5C7B-DD16-401B-85CE-4AAA2A4F51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9D54647-AB49-40A6-9829-A64FCCF6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31306"/>
            <a:ext cx="6878370" cy="32500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dirty="0"/>
          </a:p>
          <a:p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У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першу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чергу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потрібно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сказати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про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воїнів-афганцях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що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були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випускниками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які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віддалили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своє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життя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виконуючи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інтернаціональний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борг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перед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Батьківщиною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  <a:endParaRPr lang="en-US" sz="2000" dirty="0">
              <a:solidFill>
                <a:schemeClr val="accent1"/>
              </a:solidFill>
              <a:latin typeface="Bookman Old Style"/>
            </a:endParaRPr>
          </a:p>
          <a:p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Фігуристи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</a:p>
          <a:p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Чемпіони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світу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серед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юніорів</a:t>
            </a:r>
            <a:r>
              <a:rPr lang="en-US" sz="2000" dirty="0">
                <a:solidFill>
                  <a:schemeClr val="accent1"/>
                </a:solidFill>
                <a:latin typeface="Bookman Old Style"/>
                <a:ea typeface="+mn-lt"/>
                <a:cs typeface="+mn-lt"/>
              </a:rPr>
              <a:t>.</a:t>
            </a:r>
            <a:endParaRPr lang="en-US" sz="2000" dirty="0">
              <a:solidFill>
                <a:schemeClr val="accent1"/>
              </a:solidFill>
              <a:latin typeface="Bookman Old Style"/>
            </a:endParaRPr>
          </a:p>
        </p:txBody>
      </p:sp>
      <p:pic>
        <p:nvPicPr>
          <p:cNvPr id="17" name="Graphic 16" descr="Sparkler">
            <a:extLst>
              <a:ext uri="{FF2B5EF4-FFF2-40B4-BE49-F238E27FC236}">
                <a16:creationId xmlns:a16="http://schemas.microsoft.com/office/drawing/2014/main" xmlns="" id="{2C62923F-C1DE-4945-B023-5AFE6675C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494066" y="1272395"/>
            <a:ext cx="4237686" cy="423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1717122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0E4C519-FBE9-4ABE-A8F9-C2CBE32693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wo people sitting at a table with a cake&#10;&#10;Description automatically generated">
            <a:extLst>
              <a:ext uri="{FF2B5EF4-FFF2-40B4-BE49-F238E27FC236}">
                <a16:creationId xmlns:a16="http://schemas.microsoft.com/office/drawing/2014/main" xmlns="" id="{A9A1ED32-8F6C-48A2-A636-B82617C07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1"/>
          <a:stretch/>
        </p:blipFill>
        <p:spPr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xmlns="" id="{80EC29FB-299E-49F3-8C7B-01199632A3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xmlns="" id="{C29A2522-B27A-45C5-897B-79A1407D15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98E79BE4-34FE-485A-98A5-92CE8F7C4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7A5F0580-5EE9-419F-96EE-B6529EF6E7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5C5F4DBE-8BC7-4F77-879B-963819B67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637" y="2685397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Моя</a:t>
            </a:r>
            <a:r>
              <a:rPr lang="en-US" sz="4800" dirty="0">
                <a:solidFill>
                  <a:schemeClr val="accent1"/>
                </a:solidFill>
                <a:latin typeface="Comic Sans MS"/>
              </a:rPr>
              <a:t> </a:t>
            </a: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перша</a:t>
            </a:r>
            <a:r>
              <a:rPr lang="en-US" sz="4800" dirty="0">
                <a:solidFill>
                  <a:schemeClr val="accent1"/>
                </a:solidFill>
                <a:latin typeface="Comic Sans MS"/>
              </a:rPr>
              <a:t> </a:t>
            </a:r>
            <a:r>
              <a:rPr lang="en-US" sz="4800" dirty="0" err="1">
                <a:solidFill>
                  <a:schemeClr val="accent1"/>
                </a:solidFill>
                <a:latin typeface="Comic Sans MS"/>
              </a:rPr>
              <a:t>вчителька</a:t>
            </a:r>
            <a:endParaRPr lang="en-US" sz="4800" dirty="0">
              <a:solidFill>
                <a:schemeClr val="accent1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6311751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D06CE56-3881-4ADA-8CEF-D18B02C242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79F3C543-62EC-4433-9C93-A2CD8764E9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xmlns="" id="{6234BCC6-39B9-47D9-8BF8-C665401AE23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1" descr="A group of people walking in front of a crowd&#10;&#10;Description automatically generated">
            <a:extLst>
              <a:ext uri="{FF2B5EF4-FFF2-40B4-BE49-F238E27FC236}">
                <a16:creationId xmlns:a16="http://schemas.microsoft.com/office/drawing/2014/main" xmlns="" id="{90C79A7C-257E-43F5-A784-C17089B84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90" r="-2" b="10623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4" descr="A group of people sitting posing for the camera&#10;&#10;Description automatically generated">
            <a:extLst>
              <a:ext uri="{FF2B5EF4-FFF2-40B4-BE49-F238E27FC236}">
                <a16:creationId xmlns:a16="http://schemas.microsoft.com/office/drawing/2014/main" xmlns="" id="{1F9094A3-EF6A-420D-8720-A7822082C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8715" r="-2" b="19898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xmlns="" id="{72A9CE9D-DAC3-40AF-B504-78A64A909F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xmlns="" id="{506D7452-6CDE-4381-86CE-07B2459383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00845E-974F-48DE-AC08-223861548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0" dirty="0" err="1"/>
              <a:t>Крім</a:t>
            </a:r>
            <a:r>
              <a:rPr lang="en-US" sz="3800" b="0" dirty="0"/>
              <a:t> </a:t>
            </a:r>
            <a:r>
              <a:rPr lang="en-US" sz="3800" b="0" dirty="0" err="1"/>
              <a:t>школи</a:t>
            </a:r>
            <a:r>
              <a:rPr lang="en-US" sz="3800" b="0" dirty="0"/>
              <a:t> </a:t>
            </a:r>
            <a:r>
              <a:rPr lang="en-US" sz="3800" b="0" dirty="0" err="1"/>
              <a:t>нас</a:t>
            </a:r>
            <a:r>
              <a:rPr lang="en-US" sz="3800" b="0" dirty="0"/>
              <a:t> </a:t>
            </a:r>
            <a:r>
              <a:rPr lang="en-US" sz="3800" b="0" dirty="0" err="1"/>
              <a:t>часто</a:t>
            </a:r>
            <a:r>
              <a:rPr lang="en-US" sz="3800" b="0" dirty="0"/>
              <a:t> </a:t>
            </a:r>
            <a:r>
              <a:rPr lang="en-US" sz="3800" b="0" dirty="0" err="1"/>
              <a:t>водили</a:t>
            </a:r>
            <a:r>
              <a:rPr lang="en-US" sz="3800" b="0" dirty="0"/>
              <a:t> </a:t>
            </a:r>
            <a:r>
              <a:rPr lang="en-US" sz="3800" b="0" dirty="0" err="1"/>
              <a:t>по</a:t>
            </a:r>
            <a:r>
              <a:rPr lang="en-US" sz="3800" b="0" dirty="0"/>
              <a:t> </a:t>
            </a:r>
            <a:r>
              <a:rPr lang="en-US" sz="3800" b="0" dirty="0" err="1"/>
              <a:t>різних</a:t>
            </a:r>
            <a:r>
              <a:rPr lang="en-US" sz="3800" b="0" dirty="0"/>
              <a:t> </a:t>
            </a:r>
            <a:r>
              <a:rPr lang="en-US" sz="3800" b="0" dirty="0" err="1"/>
              <a:t>заходів</a:t>
            </a:r>
            <a:r>
              <a:rPr lang="en-US" sz="3800" b="0" dirty="0"/>
              <a:t>. </a:t>
            </a:r>
            <a:r>
              <a:rPr lang="en-US" sz="3800" b="0" dirty="0" err="1"/>
              <a:t>Театр</a:t>
            </a:r>
            <a:r>
              <a:rPr lang="en-US" sz="3800" b="0" dirty="0"/>
              <a:t>, </a:t>
            </a:r>
            <a:r>
              <a:rPr lang="en-US" sz="3800" b="0" dirty="0" err="1"/>
              <a:t>кінотеатр</a:t>
            </a:r>
            <a:r>
              <a:rPr lang="en-US" sz="3800" b="0" dirty="0"/>
              <a:t>, </a:t>
            </a:r>
            <a:r>
              <a:rPr lang="en-US" sz="3800" b="0" dirty="0" err="1"/>
              <a:t>музеї</a:t>
            </a:r>
            <a:r>
              <a:rPr lang="en-US" sz="3800" b="0" dirty="0"/>
              <a:t> і </a:t>
            </a:r>
            <a:r>
              <a:rPr lang="en-US" sz="3800" b="0" dirty="0" err="1"/>
              <a:t>так</a:t>
            </a:r>
            <a:r>
              <a:rPr lang="en-US" sz="3800" b="0" dirty="0"/>
              <a:t> </a:t>
            </a:r>
            <a:r>
              <a:rPr lang="en-US" sz="3800" b="0" dirty="0" err="1"/>
              <a:t>далі</a:t>
            </a:r>
            <a:r>
              <a:rPr lang="en-US" sz="3800" b="0" dirty="0"/>
              <a:t>.</a:t>
            </a:r>
            <a:endParaRPr lang="en-US" sz="38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762DA937-8B55-4317-BD32-98D7AF30E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52EE5A8-045B-4D39-8ED1-513334085E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507138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xmlns="" id="{50E4C519-FBE9-4ABE-A8F9-C2CBE32693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xmlns="" id="{1D54B8EB-864E-4F3E-B554-5FF918037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61"/>
          <a:stretch/>
        </p:blipFill>
        <p:spPr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</p:spPr>
      </p:pic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xmlns="" id="{80EC29FB-299E-49F3-8C7B-01199632A3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xmlns="" id="{C29A2522-B27A-45C5-897B-79A1407D15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98E79BE4-34FE-485A-98A5-92CE8F7C4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7A5F0580-5EE9-419F-96EE-B6529EF6E7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84CBD94F-BCA3-47E5-BA81-126BAA8CC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>
                <a:latin typeface="Comic Sans MS"/>
                <a:ea typeface="+mn-lt"/>
                <a:cs typeface="+mn-lt"/>
              </a:rPr>
              <a:t>У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моїй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школі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часто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відзначалися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різні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свята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такі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як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Новий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рік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Хеловін</a:t>
            </a:r>
            <a:r>
              <a:rPr lang="en-US" sz="1700" dirty="0">
                <a:latin typeface="Comic Sans MS"/>
                <a:ea typeface="+mn-lt"/>
                <a:cs typeface="+mn-lt"/>
              </a:rPr>
              <a:t>,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День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Святого</a:t>
            </a:r>
            <a:r>
              <a:rPr lang="en-US" sz="1700" dirty="0">
                <a:latin typeface="Comic Sans MS"/>
                <a:ea typeface="+mn-lt"/>
                <a:cs typeface="+mn-lt"/>
              </a:rPr>
              <a:t>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Валентина</a:t>
            </a:r>
            <a:r>
              <a:rPr lang="en-US" sz="1700" dirty="0">
                <a:latin typeface="Comic Sans MS"/>
                <a:ea typeface="+mn-lt"/>
                <a:cs typeface="+mn-lt"/>
              </a:rPr>
              <a:t> і </a:t>
            </a:r>
            <a:r>
              <a:rPr lang="en-US" sz="1700" dirty="0" err="1">
                <a:latin typeface="Comic Sans MS"/>
                <a:ea typeface="+mn-lt"/>
                <a:cs typeface="+mn-lt"/>
              </a:rPr>
              <a:t>тд</a:t>
            </a:r>
            <a:r>
              <a:rPr lang="en-US" sz="1700" dirty="0">
                <a:latin typeface="Comic Sans MS"/>
                <a:ea typeface="+mn-lt"/>
                <a:cs typeface="+mn-lt"/>
              </a:rPr>
              <a:t>.</a:t>
            </a:r>
            <a:endParaRPr lang="en-US" sz="1700" dirty="0"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1148483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2F0F3"/>
      </a:lt2>
      <a:accent1>
        <a:srgbClr val="6BB220"/>
      </a:accent1>
      <a:accent2>
        <a:srgbClr val="9EA812"/>
      </a:accent2>
      <a:accent3>
        <a:srgbClr val="D39625"/>
      </a:accent3>
      <a:accent4>
        <a:srgbClr val="D54417"/>
      </a:accent4>
      <a:accent5>
        <a:srgbClr val="E7294B"/>
      </a:accent5>
      <a:accent6>
        <a:srgbClr val="D51789"/>
      </a:accent6>
      <a:hlink>
        <a:srgbClr val="C0434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5</TotalTime>
  <Words>170</Words>
  <Application>Microsoft Office PowerPoint</Application>
  <PresentationFormat>Произвольный</PresentationFormat>
  <Paragraphs>26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AccentBoxVTI</vt:lpstr>
      <vt:lpstr> "Моя школа"</vt:lpstr>
      <vt:lpstr>Коротка історична довідка</vt:lpstr>
      <vt:lpstr>Моя школа</vt:lpstr>
      <vt:lpstr>Є медичний кабінет, їдальна, бібліотека, спортзал, музей, комп'ютерний клас. Можна звернутися за допомогою до психолога.</vt:lpstr>
      <vt:lpstr>Стадіон</vt:lpstr>
      <vt:lpstr>Школа пишається своїми випускниками:</vt:lpstr>
      <vt:lpstr>Слайд 7</vt:lpstr>
      <vt:lpstr>Крім школи нас часто водили по різних заходів. Театр, кінотеатр, музеї і так далі.</vt:lpstr>
      <vt:lpstr>Слайд 9</vt:lpstr>
      <vt:lpstr>Слайд 10</vt:lpstr>
      <vt:lpstr>YouTube</vt:lpstr>
      <vt:lpstr>Слайд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Пользователь</cp:lastModifiedBy>
  <cp:revision>249</cp:revision>
  <dcterms:created xsi:type="dcterms:W3CDTF">2020-12-06T15:49:54Z</dcterms:created>
  <dcterms:modified xsi:type="dcterms:W3CDTF">2020-12-06T21:02:53Z</dcterms:modified>
</cp:coreProperties>
</file>

<file path=docProps/thumbnail.jpeg>
</file>